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73" r:id="rId11"/>
    <p:sldId id="263" r:id="rId12"/>
    <p:sldId id="264" r:id="rId13"/>
    <p:sldId id="268" r:id="rId14"/>
    <p:sldId id="269" r:id="rId15"/>
    <p:sldId id="271" r:id="rId16"/>
    <p:sldId id="276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5" r:id="rId29"/>
    <p:sldId id="287" r:id="rId30"/>
    <p:sldId id="290" r:id="rId31"/>
    <p:sldId id="288" r:id="rId32"/>
    <p:sldId id="289" r:id="rId33"/>
    <p:sldId id="291" r:id="rId34"/>
    <p:sldId id="292" r:id="rId35"/>
    <p:sldId id="295" r:id="rId36"/>
    <p:sldId id="293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7" r:id="rId48"/>
    <p:sldId id="308" r:id="rId49"/>
    <p:sldId id="309" r:id="rId50"/>
    <p:sldId id="310" r:id="rId51"/>
    <p:sldId id="311" r:id="rId52"/>
    <p:sldId id="316" r:id="rId53"/>
    <p:sldId id="312" r:id="rId54"/>
    <p:sldId id="313" r:id="rId55"/>
    <p:sldId id="314" r:id="rId56"/>
    <p:sldId id="315" r:id="rId57"/>
    <p:sldId id="317" r:id="rId58"/>
    <p:sldId id="318" r:id="rId59"/>
    <p:sldId id="319" r:id="rId60"/>
    <p:sldId id="321" r:id="rId61"/>
    <p:sldId id="323" r:id="rId62"/>
    <p:sldId id="320" r:id="rId63"/>
    <p:sldId id="322" r:id="rId64"/>
    <p:sldId id="325" r:id="rId65"/>
    <p:sldId id="32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7" autoAdjust="0"/>
    <p:restoredTop sz="94148" autoAdjust="0"/>
  </p:normalViewPr>
  <p:slideViewPr>
    <p:cSldViewPr snapToGrid="0">
      <p:cViewPr varScale="1">
        <p:scale>
          <a:sx n="116" d="100"/>
          <a:sy n="116" d="100"/>
        </p:scale>
        <p:origin x="10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E1441-B2CD-4187-B7CE-0E687A14FEE4}" type="datetimeFigureOut">
              <a:rPr lang="nb-NO" smtClean="0"/>
              <a:t>27.04.2023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4DA4-6149-4455-BE81-74E14109475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90067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4DA4-6149-4455-BE81-74E141094755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346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Har ikke brukt dette så mye som et resultat av at jeg verken bruker sammenligning av </a:t>
            </a:r>
            <a:r>
              <a:rPr lang="nb-NO" dirty="0" err="1"/>
              <a:t>caponmetodene</a:t>
            </a:r>
            <a:r>
              <a:rPr lang="nb-NO" dirty="0"/>
              <a:t> lenger og dette var suboptimalt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4DA4-6149-4455-BE81-74E141094755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614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Påbegynt histogram matching, for dette datasettet er det ikke altfor lett å se store endringer, mer tydelig i simulerte datasett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4DA4-6149-4455-BE81-74E141094755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1642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Usikker på beste måten å vise dette på. Seksjonsplot oppe, log10 nede. Log10 er uten fikset bakgrunn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4DA4-6149-4455-BE81-74E141094755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536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Ser lite forskjell her, «viktigere analyse» når man arbeider med simulert data </a:t>
            </a:r>
            <a:r>
              <a:rPr lang="nb-NO" dirty="0" err="1"/>
              <a:t>pga</a:t>
            </a:r>
            <a:r>
              <a:rPr lang="nb-NO" dirty="0"/>
              <a:t> </a:t>
            </a:r>
            <a:r>
              <a:rPr lang="nb-NO" dirty="0" err="1"/>
              <a:t>pixler</a:t>
            </a:r>
            <a:r>
              <a:rPr lang="nb-NO" dirty="0"/>
              <a:t> med verdi 0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4DA4-6149-4455-BE81-74E141094755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381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Ignorer bakgrunn og mindre forskjell enn forventet. Sjekket også for L = 0.95*M, men det </a:t>
            </a:r>
            <a:r>
              <a:rPr lang="nb-NO"/>
              <a:t>ser prikk likt ut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4DA4-6149-4455-BE81-74E141094755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0560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4DA4-6149-4455-BE81-74E141094755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7537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4DA4-6149-4455-BE81-74E141094755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5361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4DA4-6149-4455-BE81-74E141094755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250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590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7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5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5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93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6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0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17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03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1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0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23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BD1F05-EAA7-4F8E-918D-2A6DEEEC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675" y="640080"/>
            <a:ext cx="9958197" cy="3566160"/>
          </a:xfrm>
        </p:spPr>
        <p:txBody>
          <a:bodyPr anchor="b">
            <a:normAutofit/>
          </a:bodyPr>
          <a:lstStyle/>
          <a:p>
            <a:r>
              <a:rPr lang="nb-NO" sz="7200" dirty="0"/>
              <a:t>Resultater anno 26.10.22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7D327921-54F3-456B-8933-7DBECBB47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217" y="4474083"/>
            <a:ext cx="6251111" cy="1572768"/>
          </a:xfrm>
        </p:spPr>
        <p:txBody>
          <a:bodyPr>
            <a:normAutofit/>
          </a:bodyPr>
          <a:lstStyle/>
          <a:p>
            <a:r>
              <a:rPr lang="nb-NO" dirty="0"/>
              <a:t>Til veiledning 27.10.22</a:t>
            </a:r>
          </a:p>
        </p:txBody>
      </p:sp>
    </p:spTree>
    <p:extLst>
      <p:ext uri="{BB962C8B-B14F-4D97-AF65-F5344CB8AC3E}">
        <p14:creationId xmlns:p14="http://schemas.microsoft.com/office/powerpoint/2010/main" val="388439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40ECDED-90DC-439A-8380-DF4FD052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Datasett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9E556980-F6B4-4DCB-9F88-5997CE087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5879570" cy="4022725"/>
          </a:xfrm>
        </p:spPr>
        <p:txBody>
          <a:bodyPr/>
          <a:lstStyle/>
          <a:p>
            <a:r>
              <a:rPr lang="nb-NO" dirty="0"/>
              <a:t>Har jobbet med 3-4 datasett (for å sjekke metodene er robuste)</a:t>
            </a:r>
          </a:p>
          <a:p>
            <a:r>
              <a:rPr lang="nb-NO" dirty="0"/>
              <a:t>Generelt vises resultater fra datasettet vist til høyre -&gt;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7" name="Bilde 6" descr="Et bilde som inneholder tekst, øks, verktøy&#10;&#10;Automatisk generert beskrivelse">
            <a:extLst>
              <a:ext uri="{FF2B5EF4-FFF2-40B4-BE49-F238E27FC236}">
                <a16:creationId xmlns:a16="http://schemas.microsoft.com/office/drawing/2014/main" id="{33823655-BA9A-4CD7-A536-C5A77471A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33" y="2169172"/>
            <a:ext cx="4809346" cy="33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3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E62A31C-229C-4498-BEB4-4A81DDED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Difference</a:t>
            </a:r>
            <a:r>
              <a:rPr lang="nb-NO" dirty="0"/>
              <a:t> plot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31706AB7-6794-4B13-AABE-60BEFB144E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DD659D4E-FEF0-4274-9941-5652812E7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5120" y="1845734"/>
            <a:ext cx="4937760" cy="4023360"/>
          </a:xfrm>
        </p:spPr>
        <p:txBody>
          <a:bodyPr/>
          <a:lstStyle/>
          <a:p>
            <a:r>
              <a:rPr lang="nb-NO" dirty="0"/>
              <a:t>«</a:t>
            </a:r>
            <a:r>
              <a:rPr lang="nb-NO" dirty="0" err="1"/>
              <a:t>Zebra</a:t>
            </a:r>
            <a:r>
              <a:rPr lang="nb-NO" dirty="0"/>
              <a:t>-striper» antakelig grunnet avrundingsforskjeller i utregningen av </a:t>
            </a:r>
            <a:r>
              <a:rPr lang="nb-NO" dirty="0" err="1"/>
              <a:t>L_new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CB71F1B-C056-45A1-AB55-1C67F05F9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8" y="1845734"/>
            <a:ext cx="6000012" cy="42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86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06C1C4B-F4E4-46DA-8B2C-D836CF134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EA68D0-BB9F-43FB-84A9-8ECADD8F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37E0F30-9F74-4B20-A43D-EE4276BC4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135C54F-86CD-412B-A308-CA5BD6CB9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CD964B5-43CD-433E-B66A-97B8B0F6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Histogram matching</a:t>
            </a:r>
          </a:p>
        </p:txBody>
      </p:sp>
      <p:pic>
        <p:nvPicPr>
          <p:cNvPr id="28" name="Plassholder for innhold 27">
            <a:extLst>
              <a:ext uri="{FF2B5EF4-FFF2-40B4-BE49-F238E27FC236}">
                <a16:creationId xmlns:a16="http://schemas.microsoft.com/office/drawing/2014/main" id="{D8DEB5CD-9AB5-4BB2-B517-D43E818931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1277833"/>
            <a:ext cx="3312784" cy="232723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9D2716E-9086-4136-A7D8-1A0FB949E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Bilde 33" descr="Et bilde som inneholder tekst, øks&#10;&#10;Automatisk generert beskrivelse">
            <a:extLst>
              <a:ext uri="{FF2B5EF4-FFF2-40B4-BE49-F238E27FC236}">
                <a16:creationId xmlns:a16="http://schemas.microsoft.com/office/drawing/2014/main" id="{1B435132-1322-4468-96E1-537F0AD06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72" y="1281973"/>
            <a:ext cx="3312785" cy="2318949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BBED4D8-4C84-4186-AD34-181556752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lassholder for innhold 31" descr="Et bilde som inneholder tekst, øks, verktøy&#10;&#10;Automatisk generert beskrivelse">
            <a:extLst>
              <a:ext uri="{FF2B5EF4-FFF2-40B4-BE49-F238E27FC236}">
                <a16:creationId xmlns:a16="http://schemas.microsoft.com/office/drawing/2014/main" id="{F29A322C-3806-4DE0-B333-CD6415C9E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1277833"/>
            <a:ext cx="3312784" cy="2327230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F16D080-4AB9-4DA1-AD20-295AE1242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0195DEB-CB7C-421D-8D5B-A043F8C1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6F9EDAB-D9D5-4A91-8455-5358FD829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5516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C4EEA0-1C17-4EA0-B22A-320A2F1D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89" y="471725"/>
            <a:ext cx="5161417" cy="1450757"/>
          </a:xfrm>
        </p:spPr>
        <p:txBody>
          <a:bodyPr/>
          <a:lstStyle/>
          <a:p>
            <a:r>
              <a:rPr lang="nb-NO" dirty="0" err="1"/>
              <a:t>Condition</a:t>
            </a:r>
            <a:r>
              <a:rPr lang="nb-NO" dirty="0"/>
              <a:t> </a:t>
            </a:r>
            <a:r>
              <a:rPr lang="nb-NO" dirty="0" err="1"/>
              <a:t>numbers</a:t>
            </a:r>
            <a:endParaRPr lang="nb-NO" dirty="0"/>
          </a:p>
        </p:txBody>
      </p:sp>
      <p:sp>
        <p:nvSpPr>
          <p:cNvPr id="18" name="Plassholder for innhold 5">
            <a:extLst>
              <a:ext uri="{FF2B5EF4-FFF2-40B4-BE49-F238E27FC236}">
                <a16:creationId xmlns:a16="http://schemas.microsoft.com/office/drawing/2014/main" id="{7575C806-E6CC-49CA-8001-5A8590445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888" y="1827199"/>
            <a:ext cx="4937760" cy="4023360"/>
          </a:xfrm>
        </p:spPr>
        <p:txBody>
          <a:bodyPr/>
          <a:lstStyle/>
          <a:p>
            <a:r>
              <a:rPr lang="nb-NO" dirty="0"/>
              <a:t>L = 1/3*</a:t>
            </a:r>
            <a:r>
              <a:rPr lang="nb-NO" dirty="0" err="1"/>
              <a:t>N_elements</a:t>
            </a:r>
            <a:endParaRPr lang="nb-NO" dirty="0"/>
          </a:p>
          <a:p>
            <a:r>
              <a:rPr lang="nb-NO" dirty="0"/>
              <a:t>K = 15</a:t>
            </a:r>
          </a:p>
        </p:txBody>
      </p:sp>
      <p:pic>
        <p:nvPicPr>
          <p:cNvPr id="22" name="Bilde 21">
            <a:extLst>
              <a:ext uri="{FF2B5EF4-FFF2-40B4-BE49-F238E27FC236}">
                <a16:creationId xmlns:a16="http://schemas.microsoft.com/office/drawing/2014/main" id="{DB542A1C-9271-4723-B7AA-E80AAD768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71" y="0"/>
            <a:ext cx="6665129" cy="3429000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6572193B-19FC-4559-B8C7-9BCAFC48B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72" y="3428999"/>
            <a:ext cx="6665128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92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lassholder for innhold 28">
            <a:extLst>
              <a:ext uri="{FF2B5EF4-FFF2-40B4-BE49-F238E27FC236}">
                <a16:creationId xmlns:a16="http://schemas.microsoft.com/office/drawing/2014/main" id="{2013444C-9C63-4769-B669-436326712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5999" cy="3207144"/>
          </a:xfr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AAFAFF16-3BFC-4468-B317-E8DBAF307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0855"/>
            <a:ext cx="6095999" cy="3207145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8E70EF32-1C13-4648-84D3-A26867944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3207144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DA6F2C96-08AA-4A94-AB38-F5BE9662C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50855"/>
            <a:ext cx="6096000" cy="32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3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e 25">
            <a:extLst>
              <a:ext uri="{FF2B5EF4-FFF2-40B4-BE49-F238E27FC236}">
                <a16:creationId xmlns:a16="http://schemas.microsoft.com/office/drawing/2014/main" id="{9BC45AE8-AA32-4E26-BD41-721DD6981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1"/>
            <a:ext cx="6096000" cy="3352167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6869F0D3-2496-4236-86DA-07A821110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5780"/>
            <a:ext cx="6096000" cy="3352166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2487C576-B8B4-4B20-9428-3F0E19E31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63"/>
            <a:ext cx="6096000" cy="3352166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2B0EEDE7-70CF-4B30-B2D5-18662CCBF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834"/>
            <a:ext cx="6095999" cy="335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0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B1E159-9709-4018-A5BE-4F0634E3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K_samples</a:t>
            </a:r>
            <a:r>
              <a:rPr lang="nb-NO" dirty="0"/>
              <a:t> endringer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67AB1CD-7A42-413F-ADFE-19BCFF9ADD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21C92EAA-32B7-4D66-BAFA-BEC9C239FA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062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28015AE-B25B-4ACD-90F0-E5975CC5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395D7FF4-E01D-464B-9406-2D30B78258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207144"/>
          </a:xfrm>
        </p:spPr>
      </p:pic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AA9FE573-3211-41B6-B2CC-35591C4A25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9"/>
            <a:ext cx="6096000" cy="3207145"/>
          </a:xfr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B64662D4-E1C2-43CA-9830-6DF83A50B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50807"/>
            <a:ext cx="6096090" cy="3207193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5E8ED88E-1D8D-4755-AA70-E8FDDEAFD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14" y="3650756"/>
            <a:ext cx="6096186" cy="320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91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FBAD7CAD-860A-4591-87B4-91A9E475C9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8" cy="3362652"/>
          </a:xfrm>
        </p:spPr>
      </p:pic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B316BEE3-F886-4F8D-A482-A455681E0B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2" cy="3362653"/>
          </a:xfr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DAFFFDBA-3249-4BAE-BEE1-3B7AA2620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95346"/>
            <a:ext cx="6096000" cy="3362653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AD39DB32-2BBA-4035-9149-3C78FB02D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95346"/>
            <a:ext cx="6096002" cy="33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6B9CCDE-9DE7-4821-ABEB-EFA07A20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T_se</a:t>
            </a:r>
            <a:endParaRPr lang="nb-NO" dirty="0"/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22FA63C0-CC1A-4286-AB49-1DC39151D0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63" y="1836210"/>
            <a:ext cx="5868184" cy="41550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ssholder for innhold 3">
                <a:extLst>
                  <a:ext uri="{FF2B5EF4-FFF2-40B4-BE49-F238E27FC236}">
                    <a16:creationId xmlns:a16="http://schemas.microsoft.com/office/drawing/2014/main" id="{B943FF12-76C1-41BE-AB3B-0C847D887EC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b-NO" dirty="0"/>
                  <a:t>(Første implementering)</a:t>
                </a:r>
              </a:p>
              <a:p>
                <a:pPr marL="0" indent="0">
                  <a:buNone/>
                </a:pPr>
                <a:endParaRPr lang="nb-N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nb-N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4" name="Plassholder for innhold 3">
                <a:extLst>
                  <a:ext uri="{FF2B5EF4-FFF2-40B4-BE49-F238E27FC236}">
                    <a16:creationId xmlns:a16="http://schemas.microsoft.com/office/drawing/2014/main" id="{B943FF12-76C1-41BE-AB3B-0C847D887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3086" t="-166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51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2BD472-4233-4FEC-B385-2EEB5DE52C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215620"/>
            <a:ext cx="6238874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Capon med </a:t>
            </a:r>
            <a:r>
              <a:rPr lang="en-US" sz="4400" dirty="0" err="1">
                <a:solidFill>
                  <a:schemeClr val="tx1"/>
                </a:solidFill>
              </a:rPr>
              <a:t>ekspanderende</a:t>
            </a:r>
            <a:r>
              <a:rPr lang="en-US" sz="4400" dirty="0">
                <a:solidFill>
                  <a:schemeClr val="tx1"/>
                </a:solidFill>
              </a:rPr>
              <a:t> aperture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F9E08CE-8960-4F87-8488-67AEA8D77E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3578225"/>
            <a:ext cx="3659188" cy="15541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cap="all" spc="200">
                <a:solidFill>
                  <a:srgbClr val="FFFFFF"/>
                </a:solidFill>
                <a:latin typeface="+mj-lt"/>
              </a:rPr>
              <a:t>(Presentert sist)</a:t>
            </a:r>
          </a:p>
        </p:txBody>
      </p:sp>
      <p:pic>
        <p:nvPicPr>
          <p:cNvPr id="41" name="Bilde 40">
            <a:extLst>
              <a:ext uri="{FF2B5EF4-FFF2-40B4-BE49-F238E27FC236}">
                <a16:creationId xmlns:a16="http://schemas.microsoft.com/office/drawing/2014/main" id="{F36F574E-A17D-4BD0-9300-67A1FFF62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" t="2103" r="4277"/>
          <a:stretch/>
        </p:blipFill>
        <p:spPr>
          <a:xfrm>
            <a:off x="133351" y="2256288"/>
            <a:ext cx="4886325" cy="3914568"/>
          </a:xfrm>
          <a:prstGeom prst="rect">
            <a:avLst/>
          </a:prstGeom>
        </p:spPr>
      </p:pic>
      <p:pic>
        <p:nvPicPr>
          <p:cNvPr id="45" name="Bilde 44">
            <a:extLst>
              <a:ext uri="{FF2B5EF4-FFF2-40B4-BE49-F238E27FC236}">
                <a16:creationId xmlns:a16="http://schemas.microsoft.com/office/drawing/2014/main" id="{0C7F1561-6D41-4FFC-888F-8FE327D560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9683" r="6431" b="3633"/>
          <a:stretch/>
        </p:blipFill>
        <p:spPr>
          <a:xfrm>
            <a:off x="7305674" y="3398093"/>
            <a:ext cx="4886325" cy="3466172"/>
          </a:xfrm>
          <a:prstGeom prst="rect">
            <a:avLst/>
          </a:prstGeom>
        </p:spPr>
      </p:pic>
      <p:pic>
        <p:nvPicPr>
          <p:cNvPr id="49" name="Bilde 48">
            <a:extLst>
              <a:ext uri="{FF2B5EF4-FFF2-40B4-BE49-F238E27FC236}">
                <a16:creationId xmlns:a16="http://schemas.microsoft.com/office/drawing/2014/main" id="{D788F0A5-1D97-440C-A157-578490B12B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4" r="6788" b="4903"/>
          <a:stretch/>
        </p:blipFill>
        <p:spPr>
          <a:xfrm>
            <a:off x="7172325" y="0"/>
            <a:ext cx="4886326" cy="3406765"/>
          </a:xfrm>
          <a:prstGeom prst="rect">
            <a:avLst/>
          </a:prstGeom>
        </p:spPr>
      </p:pic>
      <p:sp>
        <p:nvSpPr>
          <p:cNvPr id="51" name="TekstSylinder 50">
            <a:extLst>
              <a:ext uri="{FF2B5EF4-FFF2-40B4-BE49-F238E27FC236}">
                <a16:creationId xmlns:a16="http://schemas.microsoft.com/office/drawing/2014/main" id="{99027708-E185-4E64-8BFB-CFEBDE5D7259}"/>
              </a:ext>
            </a:extLst>
          </p:cNvPr>
          <p:cNvSpPr txBox="1"/>
          <p:nvPr/>
        </p:nvSpPr>
        <p:spPr>
          <a:xfrm>
            <a:off x="1733549" y="1665007"/>
            <a:ext cx="265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(Tidligere presentert(??))</a:t>
            </a:r>
          </a:p>
        </p:txBody>
      </p:sp>
    </p:spTree>
    <p:extLst>
      <p:ext uri="{BB962C8B-B14F-4D97-AF65-F5344CB8AC3E}">
        <p14:creationId xmlns:p14="http://schemas.microsoft.com/office/powerpoint/2010/main" val="3872881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AC46217-340A-ED80-70B1-94140D83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48FFDF4-8034-C17E-703C-C3325519C7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6A3B455-96BC-23B9-0EE2-D9AAB4DA09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0355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31698E-9C21-F9CD-BF46-8B38517D2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9</a:t>
            </a:r>
            <a:r>
              <a:rPr lang="nb-NO"/>
              <a:t>.</a:t>
            </a:r>
            <a:r>
              <a:rPr lang="nb-NO" dirty="0"/>
              <a:t>februar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C525E54F-05DC-F3B7-3B2A-D06B85A555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6706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F717D74-358F-B100-08F2-0C7376B6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890" y="4690873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Eigenvalues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mht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Subarray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lengde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Bilde 22">
            <a:extLst>
              <a:ext uri="{FF2B5EF4-FFF2-40B4-BE49-F238E27FC236}">
                <a16:creationId xmlns:a16="http://schemas.microsoft.com/office/drawing/2014/main" id="{8286176B-B559-0331-4921-5BA6412E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977" y="727210"/>
            <a:ext cx="4140095" cy="352943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lassholder for innhold 20">
            <a:extLst>
              <a:ext uri="{FF2B5EF4-FFF2-40B4-BE49-F238E27FC236}">
                <a16:creationId xmlns:a16="http://schemas.microsoft.com/office/drawing/2014/main" id="{2A3F8D46-058E-C32A-CE0D-2166978BB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8553" y="737591"/>
            <a:ext cx="4152270" cy="350866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Bilde 24">
            <a:extLst>
              <a:ext uri="{FF2B5EF4-FFF2-40B4-BE49-F238E27FC236}">
                <a16:creationId xmlns:a16="http://schemas.microsoft.com/office/drawing/2014/main" id="{A0BB1733-69D6-9B16-9BE0-D0DE4A374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4" y="737591"/>
            <a:ext cx="3998801" cy="3398981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8749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326DE8C-8472-98CC-E2C9-0451E9C0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9075"/>
            <a:ext cx="10058400" cy="880110"/>
          </a:xfrm>
        </p:spPr>
        <p:txBody>
          <a:bodyPr/>
          <a:lstStyle/>
          <a:p>
            <a:r>
              <a:rPr lang="nb-NO" dirty="0" err="1"/>
              <a:t>Condition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01BA6D6-0116-6E4B-67CC-741FAF74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7617"/>
            <a:ext cx="6088933" cy="4896642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9B6B2E1-6108-9E06-889D-3E74A09B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01" y="1267617"/>
            <a:ext cx="5842574" cy="514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07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FB29D8-5F02-63B5-8297-AEFE1866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B43FC1-D8E7-0FE7-FF34-A8E476705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879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6A9302-0AEE-0ECB-2A05-319086779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16.februar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EB4A9F9-19F9-C2D9-CD2F-82F1C24D8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776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5526FB-0921-9E85-B343-10F68F0B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Cosine</a:t>
            </a:r>
            <a:r>
              <a:rPr lang="nb-NO" dirty="0"/>
              <a:t> </a:t>
            </a:r>
            <a:r>
              <a:rPr lang="nb-NO" dirty="0" err="1"/>
              <a:t>equality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545FF44-F52D-4C67-556D-C433BC8DE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243" y="2310607"/>
            <a:ext cx="5075360" cy="3642676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734A3FF8-96B7-6D7D-596E-C0950CBA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02" y="1066545"/>
            <a:ext cx="1335568" cy="576722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4AC22F00-C20E-0B90-A139-3384A29827BE}"/>
              </a:ext>
            </a:extLst>
          </p:cNvPr>
          <p:cNvSpPr txBox="1"/>
          <p:nvPr/>
        </p:nvSpPr>
        <p:spPr>
          <a:xfrm>
            <a:off x="1521725" y="5953283"/>
            <a:ext cx="2709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Amplitude-vekter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69841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E29959-5364-297B-639A-14737C2D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72770"/>
            <a:ext cx="10058400" cy="816136"/>
          </a:xfrm>
        </p:spPr>
        <p:txBody>
          <a:bodyPr>
            <a:normAutofit/>
          </a:bodyPr>
          <a:lstStyle/>
          <a:p>
            <a:r>
              <a:rPr lang="nb-NO" sz="3200" dirty="0" err="1"/>
              <a:t>Eigenvalues</a:t>
            </a:r>
            <a:r>
              <a:rPr lang="nb-NO" sz="3200" dirty="0"/>
              <a:t> for forskjellige 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16C5438-E637-9465-ED52-78E0BD1CF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2DA77DF-86C9-53ED-1BAD-A9F43ADC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28" y="1771317"/>
            <a:ext cx="8098037" cy="38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2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A2C08E7-7DF0-931E-C75C-381BDFCA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92C552-E866-C177-EF96-2E179047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0066F9D-DF49-4F6B-48CF-290F7FF0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6294" cy="281717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9BEC0034-257A-A667-BF86-BF3E2241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290" y="117778"/>
            <a:ext cx="6129097" cy="287790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BD81E394-8583-14C0-68A5-9AB390407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780678" cy="2718664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342E84FD-2E41-4D6F-EAD8-22C48FC8E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290" y="3395970"/>
            <a:ext cx="6286450" cy="29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24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6A9302-0AEE-0ECB-2A05-319086779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2.mars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EB4A9F9-19F9-C2D9-CD2F-82F1C24D8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207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15575C8-1263-4D40-B7FD-7C722AB6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Forskjell mellom bildene</a:t>
            </a:r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08323FE3-4EF2-4574-83BF-C77C406994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2" y="1812613"/>
            <a:ext cx="4938712" cy="3702622"/>
          </a:xfrm>
        </p:spPr>
      </p:pic>
      <p:pic>
        <p:nvPicPr>
          <p:cNvPr id="7" name="CaponResult1">
            <a:hlinkClick r:id="" action="ppaction://media"/>
            <a:extLst>
              <a:ext uri="{FF2B5EF4-FFF2-40B4-BE49-F238E27FC236}">
                <a16:creationId xmlns:a16="http://schemas.microsoft.com/office/drawing/2014/main" id="{72DD2313-0C11-418A-BB36-1499CF11DCC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884" t="19250" r="4233" b="21068"/>
          <a:stretch/>
        </p:blipFill>
        <p:spPr>
          <a:xfrm>
            <a:off x="7390353" y="1946212"/>
            <a:ext cx="4111365" cy="2965575"/>
          </a:xfr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B081CAEA-79AE-4FE5-87AA-D5209D373977}"/>
              </a:ext>
            </a:extLst>
          </p:cNvPr>
          <p:cNvSpPr txBox="1"/>
          <p:nvPr/>
        </p:nvSpPr>
        <p:spPr>
          <a:xfrm>
            <a:off x="126985" y="5515235"/>
            <a:ext cx="626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800" b="0" i="0" dirty="0" err="1">
                <a:effectLst/>
                <a:latin typeface="Menlo"/>
              </a:rPr>
              <a:t>data_diff</a:t>
            </a:r>
            <a:r>
              <a:rPr lang="nb-NO" sz="1800" b="0" i="0" dirty="0">
                <a:effectLst/>
                <a:latin typeface="Menlo"/>
              </a:rPr>
              <a:t> = abs(</a:t>
            </a:r>
            <a:r>
              <a:rPr lang="nb-NO" sz="1800" b="0" i="0" dirty="0" err="1">
                <a:effectLst/>
                <a:latin typeface="Menlo"/>
              </a:rPr>
              <a:t>b_data_mv_MLA.data</a:t>
            </a:r>
            <a:r>
              <a:rPr lang="nb-NO" sz="1800" b="0" i="0" dirty="0">
                <a:effectLst/>
                <a:latin typeface="Menlo"/>
              </a:rPr>
              <a:t>(:) - </a:t>
            </a:r>
            <a:r>
              <a:rPr lang="nb-NO" sz="1800" b="0" i="0" dirty="0" err="1">
                <a:effectLst/>
                <a:latin typeface="Menlo"/>
              </a:rPr>
              <a:t>post_getCapon.data</a:t>
            </a:r>
            <a:r>
              <a:rPr lang="nb-NO" sz="1800" b="0" i="0" dirty="0">
                <a:effectLst/>
                <a:latin typeface="Menlo"/>
              </a:rPr>
              <a:t>(:));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260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6695E1B-6147-F74E-8634-D4CB4E3E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Siden sist ++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FB91947-2855-2F89-14BE-3E3C7B854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nb-NO" dirty="0"/>
              <a:t>Analyse av alle </a:t>
            </a:r>
            <a:r>
              <a:rPr lang="nb-NO" dirty="0" err="1"/>
              <a:t>Lelm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works</a:t>
            </a:r>
            <a:endParaRPr lang="nb-NO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nb-NO" dirty="0"/>
              <a:t>Plan: plotte oppløsning for ytterpunktene av </a:t>
            </a:r>
            <a:r>
              <a:rPr lang="nb-NO" dirty="0" err="1"/>
              <a:t>subarraylengder</a:t>
            </a:r>
            <a:r>
              <a:rPr lang="nb-NO" dirty="0"/>
              <a:t>, pluss enkelte imellom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nb-NO" dirty="0"/>
              <a:t>Alle ble litt heftig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b-NO" dirty="0"/>
              <a:t>Småting å fikse </a:t>
            </a:r>
            <a:r>
              <a:rPr lang="nb-NO" dirty="0" err="1"/>
              <a:t>mtp</a:t>
            </a:r>
            <a:r>
              <a:rPr lang="nb-NO" dirty="0"/>
              <a:t> serverkjøring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nb-NO" dirty="0"/>
              <a:t>Tips fra Andreas 1.mars med </a:t>
            </a:r>
            <a:r>
              <a:rPr lang="nb-NO" i="1" dirty="0" err="1"/>
              <a:t>drawnow</a:t>
            </a:r>
            <a:endParaRPr lang="nb-NO" dirty="0"/>
          </a:p>
          <a:p>
            <a:pPr>
              <a:buFont typeface="Wingdings" panose="05000000000000000000" pitchFamily="2" charset="2"/>
              <a:buChar char="ü"/>
            </a:pPr>
            <a:r>
              <a:rPr lang="nb-NO" dirty="0"/>
              <a:t>«</a:t>
            </a:r>
            <a:r>
              <a:rPr lang="nb-NO" dirty="0" err="1"/>
              <a:t>Småarbeid</a:t>
            </a:r>
            <a:r>
              <a:rPr lang="nb-NO" dirty="0"/>
              <a:t>» </a:t>
            </a:r>
            <a:r>
              <a:rPr lang="nb-NO" dirty="0" err="1"/>
              <a:t>mtp</a:t>
            </a:r>
            <a:r>
              <a:rPr lang="nb-NO" dirty="0"/>
              <a:t>. Egenverdier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b-NO" dirty="0"/>
              <a:t>«</a:t>
            </a:r>
            <a:r>
              <a:rPr lang="nb-NO" dirty="0" err="1"/>
              <a:t>Småarbeid</a:t>
            </a:r>
            <a:r>
              <a:rPr lang="nb-NO" dirty="0"/>
              <a:t>» </a:t>
            </a:r>
            <a:r>
              <a:rPr lang="nb-NO" dirty="0" err="1"/>
              <a:t>mtp</a:t>
            </a:r>
            <a:r>
              <a:rPr lang="nb-NO" dirty="0"/>
              <a:t>. Oppløsningsanalyse punkter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b-NO" dirty="0"/>
              <a:t>+14 sider skrevet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nb-NO" dirty="0"/>
              <a:t>Diskusjon + metode + teori/bakgrunn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6189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4993E1D-C5D6-F395-0451-CC0DE592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Egenverdier 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5F6FFC70-EBDA-DCD3-8B15-DEB2075FE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8" y="1859911"/>
            <a:ext cx="5803372" cy="4022725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1FC703A6-1F2A-7720-64C7-0469D6E4A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9911"/>
            <a:ext cx="5979681" cy="41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65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A0B250F-932D-03DA-2F21-DD4B5C03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Oppløsning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14448629-BA0C-1F45-753A-5744C1266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6" y="0"/>
            <a:ext cx="7592704" cy="3568867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5A4288F1-7B1E-F567-E3A4-97F36363B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3336899"/>
            <a:ext cx="7592704" cy="3568867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43D847DB-F337-00CD-ECD0-83B91ADE5854}"/>
              </a:ext>
            </a:extLst>
          </p:cNvPr>
          <p:cNvSpPr txBox="1"/>
          <p:nvPr/>
        </p:nvSpPr>
        <p:spPr>
          <a:xfrm>
            <a:off x="655093" y="1883391"/>
            <a:ext cx="3336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Anvendt MLA for å spisse til nøyaktighet for punkt.</a:t>
            </a:r>
          </a:p>
          <a:p>
            <a:endParaRPr lang="nb-NO" dirty="0"/>
          </a:p>
          <a:p>
            <a:r>
              <a:rPr lang="nb-NO" dirty="0"/>
              <a:t>D=0 punkt havner mellom to piksler</a:t>
            </a:r>
          </a:p>
        </p:txBody>
      </p:sp>
    </p:spTree>
    <p:extLst>
      <p:ext uri="{BB962C8B-B14F-4D97-AF65-F5344CB8AC3E}">
        <p14:creationId xmlns:p14="http://schemas.microsoft.com/office/powerpoint/2010/main" val="326991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A1FE564-8998-5966-5DAB-D4F8824F09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6600" dirty="0"/>
              <a:t>16.mars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B199CD3-E9D9-06CF-CC63-C44636829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556218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nb-NO" dirty="0" err="1"/>
              <a:t>Specklekode</a:t>
            </a:r>
            <a:r>
              <a:rPr lang="nb-NO" dirty="0"/>
              <a:t> «fikset» 🤞🏻🤞🏻🤞🏻🤞🏻🤞🏻🤞🏻🤞🏻🤞🏻🤞🏻🤞🏻🤞🏻🤞🏻</a:t>
            </a:r>
          </a:p>
          <a:p>
            <a:pPr marL="342900" indent="-342900">
              <a:buFontTx/>
              <a:buChar char="-"/>
            </a:pPr>
            <a:r>
              <a:rPr lang="nb-NO" dirty="0"/>
              <a:t>Fokus: produsere/ferdigstille </a:t>
            </a:r>
            <a:r>
              <a:rPr lang="nb-NO" dirty="0" err="1"/>
              <a:t>speckleløse</a:t>
            </a:r>
            <a:r>
              <a:rPr lang="nb-NO" dirty="0"/>
              <a:t> figurer</a:t>
            </a:r>
          </a:p>
          <a:p>
            <a:pPr marL="342900" indent="-342900">
              <a:buFontTx/>
              <a:buChar char="-"/>
            </a:pPr>
            <a:r>
              <a:rPr lang="nb-NO" dirty="0"/>
              <a:t>++ skriving</a:t>
            </a:r>
          </a:p>
        </p:txBody>
      </p:sp>
    </p:spTree>
    <p:extLst>
      <p:ext uri="{BB962C8B-B14F-4D97-AF65-F5344CB8AC3E}">
        <p14:creationId xmlns:p14="http://schemas.microsoft.com/office/powerpoint/2010/main" val="4249829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E10B90B-6320-67B6-6412-66379BEB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Subarray</a:t>
            </a:r>
            <a:r>
              <a:rPr lang="nb-NO" dirty="0"/>
              <a:t> oppløsning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3819B9A2-D0F7-32CA-45CA-8373DE91E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04" y="1914781"/>
            <a:ext cx="7517791" cy="4240359"/>
          </a:xfrm>
        </p:spPr>
      </p:pic>
    </p:spTree>
    <p:extLst>
      <p:ext uri="{BB962C8B-B14F-4D97-AF65-F5344CB8AC3E}">
        <p14:creationId xmlns:p14="http://schemas.microsoft.com/office/powerpoint/2010/main" val="1042100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A99C191-1782-C136-618D-C7EED399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2130"/>
            <a:ext cx="5076967" cy="1450757"/>
          </a:xfrm>
        </p:spPr>
        <p:txBody>
          <a:bodyPr>
            <a:normAutofit/>
          </a:bodyPr>
          <a:lstStyle/>
          <a:p>
            <a:r>
              <a:rPr lang="nb-NO" sz="4000" dirty="0"/>
              <a:t>Eigenverdier </a:t>
            </a:r>
            <a:r>
              <a:rPr lang="nb-NO" sz="4000" dirty="0" err="1"/>
              <a:t>mtp</a:t>
            </a:r>
            <a:r>
              <a:rPr lang="nb-NO" sz="4000" dirty="0"/>
              <a:t> </a:t>
            </a:r>
            <a:r>
              <a:rPr lang="nb-NO" sz="4000" dirty="0" err="1"/>
              <a:t>subarraystørrelse</a:t>
            </a:r>
            <a:endParaRPr lang="nb-NO" sz="4000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56181744-5AAC-A1F1-4B8F-1AC5C0145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97460" cy="3687775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96AE12F-5D91-AF6F-C355-3E23A3E89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40" y="3170225"/>
            <a:ext cx="7497460" cy="36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9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EB8C8F5-6BD7-1EFB-35AB-5115FA5F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20" y="68391"/>
            <a:ext cx="10058400" cy="768369"/>
          </a:xfrm>
        </p:spPr>
        <p:txBody>
          <a:bodyPr/>
          <a:lstStyle/>
          <a:p>
            <a:r>
              <a:rPr lang="nb-NO" dirty="0" err="1"/>
              <a:t>Condition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mht</a:t>
            </a:r>
            <a:r>
              <a:rPr lang="nb-NO" dirty="0"/>
              <a:t> Diagonal </a:t>
            </a:r>
            <a:r>
              <a:rPr lang="nb-NO" dirty="0" err="1"/>
              <a:t>Load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6ADDCFE-2703-7321-5EA5-49E5C5298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48" y="3753086"/>
            <a:ext cx="3123183" cy="2809995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80C3E73-3FFD-AAE9-B665-0AA9ABF86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640" y="3326864"/>
            <a:ext cx="3765360" cy="3530365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4F522168-1620-4EE7-3D46-3713B5BA4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" y="671778"/>
            <a:ext cx="3765360" cy="3381033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1146CC7-3791-2D9F-9695-32C49E801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18" y="780287"/>
            <a:ext cx="3374622" cy="31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66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8684A20-6DA2-DC3F-AB78-7F6CA7C8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Oppløsning mellom punkter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766FC857-4B5B-5106-B633-AB1FCD364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65" y="1899285"/>
            <a:ext cx="7669660" cy="4326019"/>
          </a:xfrm>
        </p:spPr>
      </p:pic>
    </p:spTree>
    <p:extLst>
      <p:ext uri="{BB962C8B-B14F-4D97-AF65-F5344CB8AC3E}">
        <p14:creationId xmlns:p14="http://schemas.microsoft.com/office/powerpoint/2010/main" val="3618475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8B32499-32B7-DB02-8D93-7EEA4D05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BF0572C-B1D9-1303-6738-52B79F3AF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6351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FC65BF5-2CDF-9AD6-2176-48F151967F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30.mars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328E414-8713-1A29-44D5-5DCEB37F82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96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394A800-1C3D-443A-AF34-74438367B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Capon</a:t>
            </a:r>
            <a:r>
              <a:rPr lang="nb-NO" dirty="0"/>
              <a:t> med satt L (vs. Varierende)</a:t>
            </a:r>
          </a:p>
        </p:txBody>
      </p:sp>
      <p:pic>
        <p:nvPicPr>
          <p:cNvPr id="32" name="Plassholder for innhold 31">
            <a:extLst>
              <a:ext uri="{FF2B5EF4-FFF2-40B4-BE49-F238E27FC236}">
                <a16:creationId xmlns:a16="http://schemas.microsoft.com/office/drawing/2014/main" id="{CDA96F10-34A4-4A65-BC86-F80FA694CE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78" y="1737359"/>
            <a:ext cx="5877260" cy="4406264"/>
          </a:xfrm>
        </p:spPr>
      </p:pic>
      <p:pic>
        <p:nvPicPr>
          <p:cNvPr id="30" name="Plassholder for innhold 29">
            <a:extLst>
              <a:ext uri="{FF2B5EF4-FFF2-40B4-BE49-F238E27FC236}">
                <a16:creationId xmlns:a16="http://schemas.microsoft.com/office/drawing/2014/main" id="{FBB00D4D-E8A4-45F4-A60F-E5403C7F27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3" y="1737359"/>
            <a:ext cx="5877260" cy="4406265"/>
          </a:xfrm>
        </p:spPr>
      </p:pic>
    </p:spTree>
    <p:extLst>
      <p:ext uri="{BB962C8B-B14F-4D97-AF65-F5344CB8AC3E}">
        <p14:creationId xmlns:p14="http://schemas.microsoft.com/office/powerpoint/2010/main" val="31462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E3AEEA-63A3-1D02-55C3-2E98DB9B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Condition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mot diagonal </a:t>
            </a:r>
            <a:r>
              <a:rPr lang="nb-NO" dirty="0" err="1"/>
              <a:t>load</a:t>
            </a:r>
            <a:endParaRPr lang="nb-NO" dirty="0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3DB20CAD-AD9E-E06C-809E-B6ECEE093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3174" y="1845734"/>
            <a:ext cx="4802505" cy="4023360"/>
          </a:xfrm>
        </p:spPr>
        <p:txBody>
          <a:bodyPr/>
          <a:lstStyle/>
          <a:p>
            <a:r>
              <a:rPr lang="nb-NO" dirty="0"/>
              <a:t>Minste diagonal </a:t>
            </a:r>
            <a:r>
              <a:rPr lang="nb-NO" dirty="0" err="1"/>
              <a:t>load</a:t>
            </a:r>
            <a:r>
              <a:rPr lang="nb-NO" dirty="0"/>
              <a:t> verdier (0% og 0.1%) ignorert her </a:t>
            </a:r>
            <a:r>
              <a:rPr lang="nb-NO" dirty="0" err="1"/>
              <a:t>pga</a:t>
            </a:r>
            <a:r>
              <a:rPr lang="nb-NO" dirty="0"/>
              <a:t> størrelse relativt til resten av resultatene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CFC4D64A-C7B4-E70E-44A7-A9073730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22" y="1737360"/>
            <a:ext cx="5608806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43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1C8E49-127D-DF1F-E618-88C3CCBE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Subarray</a:t>
            </a:r>
            <a:r>
              <a:rPr lang="nb-NO" dirty="0"/>
              <a:t> output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02936CDB-DA4B-0EB7-4D9F-B30E7597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324" y="1845734"/>
            <a:ext cx="3221355" cy="4023360"/>
          </a:xfrm>
        </p:spPr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CB55008C-D903-00B5-F158-61CF0EE5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7" y="1845734"/>
            <a:ext cx="7282529" cy="37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3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4120B0-748F-C037-F2C7-B0948BA2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Subarray</a:t>
            </a:r>
            <a:r>
              <a:rPr lang="nb-NO" dirty="0"/>
              <a:t> output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1C3D60-7E34-2D8F-6A1B-E370F49F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350" y="1845734"/>
            <a:ext cx="3917540" cy="4023360"/>
          </a:xfrm>
        </p:spPr>
        <p:txBody>
          <a:bodyPr/>
          <a:lstStyle/>
          <a:p>
            <a:r>
              <a:rPr lang="nb-NO" dirty="0"/>
              <a:t>Normalisert etter DAS</a:t>
            </a:r>
          </a:p>
          <a:p>
            <a:r>
              <a:rPr lang="nb-NO" dirty="0"/>
              <a:t>Kun </a:t>
            </a:r>
            <a:r>
              <a:rPr lang="nb-NO" dirty="0" err="1"/>
              <a:t>AmpCapon</a:t>
            </a:r>
            <a:endParaRPr lang="nb-NO" dirty="0"/>
          </a:p>
          <a:p>
            <a:r>
              <a:rPr lang="nb-NO" dirty="0"/>
              <a:t>Henter amplitudeverdi fra </a:t>
            </a:r>
            <a:r>
              <a:rPr lang="nb-NO" dirty="0" err="1"/>
              <a:t>maxverdi</a:t>
            </a:r>
            <a:r>
              <a:rPr lang="nb-NO" dirty="0"/>
              <a:t> på et strekke over 5 </a:t>
            </a:r>
            <a:r>
              <a:rPr lang="nb-NO" dirty="0" err="1"/>
              <a:t>dybdesamples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A079E8B-BE23-2305-9ED6-AC005B64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5" y="1800842"/>
            <a:ext cx="7449601" cy="411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4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F1EE21F-E99E-11B9-DEF3-6BACB155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56401"/>
            <a:ext cx="10058400" cy="748454"/>
          </a:xfrm>
        </p:spPr>
        <p:txBody>
          <a:bodyPr/>
          <a:lstStyle/>
          <a:p>
            <a:r>
              <a:rPr lang="nb-NO" dirty="0" err="1"/>
              <a:t>Separabilitet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FA433DC-1287-BA8B-8D67-8E5C1AB75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E1DDDA33-CB5F-C0DB-1D79-E0ACD242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61171"/>
            <a:ext cx="6434937" cy="302599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F94A2253-9261-8F6C-9307-60A59CD98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6949"/>
            <a:ext cx="5749070" cy="2683274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0EDD8AF2-0A6A-CA93-CD1C-76D42A170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070" y="3128040"/>
            <a:ext cx="6418649" cy="29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3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F382041-25AD-44CE-EC4E-20133ABF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Speckle</a:t>
            </a:r>
            <a:r>
              <a:rPr lang="nb-NO" dirty="0"/>
              <a:t>	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99FE97-76ED-259B-8318-82E02E58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287494" cy="4023360"/>
          </a:xfrm>
        </p:spPr>
        <p:txBody>
          <a:bodyPr/>
          <a:lstStyle/>
          <a:p>
            <a:r>
              <a:rPr lang="nb-NO" dirty="0"/>
              <a:t>Direkte output: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5A12F60-B48A-F1FB-0BE0-2547AEB3C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5" t="61806" r="10623" b="5416"/>
          <a:stretch/>
        </p:blipFill>
        <p:spPr>
          <a:xfrm>
            <a:off x="0" y="2190810"/>
            <a:ext cx="8267701" cy="4160294"/>
          </a:xfrm>
          <a:prstGeom prst="rect">
            <a:avLst/>
          </a:prstGeom>
        </p:spPr>
      </p:pic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2DFA9C1-4069-6D39-0BED-42595844B46B}"/>
              </a:ext>
            </a:extLst>
          </p:cNvPr>
          <p:cNvSpPr txBox="1">
            <a:spLocks/>
          </p:cNvSpPr>
          <p:nvPr/>
        </p:nvSpPr>
        <p:spPr>
          <a:xfrm>
            <a:off x="8240204" y="1895798"/>
            <a:ext cx="341839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Feil sist: punkter </a:t>
            </a:r>
            <a:r>
              <a:rPr lang="nb-NO" b="1" dirty="0"/>
              <a:t>på</a:t>
            </a:r>
            <a:r>
              <a:rPr lang="nb-NO" dirty="0"/>
              <a:t> elementer som blokkerte alt</a:t>
            </a:r>
          </a:p>
        </p:txBody>
      </p:sp>
    </p:spTree>
    <p:extLst>
      <p:ext uri="{BB962C8B-B14F-4D97-AF65-F5344CB8AC3E}">
        <p14:creationId xmlns:p14="http://schemas.microsoft.com/office/powerpoint/2010/main" val="3126309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6D2E52-412C-620F-9380-FF3F5D7F7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13.April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6575BC1-8A5C-1528-F15B-7D4659924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1805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883769-6E6D-7C56-0F91-93F95BDF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Siden sist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F7A515B-BFCE-7D6A-B907-8A062C3C0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Påske: skriving</a:t>
            </a:r>
          </a:p>
          <a:p>
            <a:r>
              <a:rPr lang="nb-NO" dirty="0"/>
              <a:t>Resultater fra full </a:t>
            </a:r>
            <a:r>
              <a:rPr lang="nb-NO" dirty="0" err="1"/>
              <a:t>Condition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analyse ferdigkjørt</a:t>
            </a:r>
          </a:p>
          <a:p>
            <a:r>
              <a:rPr lang="nb-NO" dirty="0" err="1"/>
              <a:t>Specklekode</a:t>
            </a:r>
            <a:r>
              <a:rPr lang="nb-NO" dirty="0"/>
              <a:t> (forhåpentligvis) riktig kjørt</a:t>
            </a:r>
          </a:p>
        </p:txBody>
      </p:sp>
    </p:spTree>
    <p:extLst>
      <p:ext uri="{BB962C8B-B14F-4D97-AF65-F5344CB8AC3E}">
        <p14:creationId xmlns:p14="http://schemas.microsoft.com/office/powerpoint/2010/main" val="1427836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E7A570-44FF-06D7-E600-DC8FF5B7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Condition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mht</a:t>
            </a:r>
            <a:r>
              <a:rPr lang="nb-NO" dirty="0"/>
              <a:t> DL</a:t>
            </a:r>
          </a:p>
        </p:txBody>
      </p:sp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7BD8D240-1D9C-1277-E10D-9C9D0E6E1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21115"/>
            <a:ext cx="5532599" cy="3215919"/>
          </a:xfr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2012C297-7FF1-5D4E-A653-EA553BA1C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3" y="2421115"/>
            <a:ext cx="5585944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2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35D7C5-D76F-74FB-52E0-6DE8108A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Oppløsning </a:t>
            </a:r>
            <a:r>
              <a:rPr lang="nb-NO" dirty="0" err="1"/>
              <a:t>mtp</a:t>
            </a:r>
            <a:r>
              <a:rPr lang="nb-NO" dirty="0"/>
              <a:t> </a:t>
            </a:r>
            <a:r>
              <a:rPr lang="nb-NO" dirty="0" err="1"/>
              <a:t>subarray</a:t>
            </a:r>
            <a:r>
              <a:rPr lang="nb-NO" dirty="0"/>
              <a:t> </a:t>
            </a:r>
            <a:r>
              <a:rPr lang="nb-NO" dirty="0" err="1"/>
              <a:t>strl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AF05C31-619E-86F3-26F6-7A8A92C95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56" y="2100263"/>
            <a:ext cx="3974174" cy="4022725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616B89F1-7B92-C5B5-CAD9-35E65501A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118" y="1737360"/>
            <a:ext cx="4427604" cy="4435224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16854481-56C9-7F62-812B-B2E7867CFF70}"/>
              </a:ext>
            </a:extLst>
          </p:cNvPr>
          <p:cNvSpPr txBox="1"/>
          <p:nvPr/>
        </p:nvSpPr>
        <p:spPr>
          <a:xfrm>
            <a:off x="6126480" y="5938322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Normalisert på hver </a:t>
            </a:r>
            <a:r>
              <a:rPr lang="nb-NO" dirty="0" err="1"/>
              <a:t>max</a:t>
            </a:r>
            <a:endParaRPr lang="nb-NO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B19E7D6A-E6DC-098B-B17E-FC51DB5EAB44}"/>
              </a:ext>
            </a:extLst>
          </p:cNvPr>
          <p:cNvSpPr txBox="1"/>
          <p:nvPr/>
        </p:nvSpPr>
        <p:spPr>
          <a:xfrm>
            <a:off x="3048000" y="5938322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Normalisert på </a:t>
            </a:r>
            <a:r>
              <a:rPr lang="nb-NO" dirty="0" err="1"/>
              <a:t>das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1824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5C996E2-60B2-BE39-2307-8D4FE862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Tekstmessig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C2C2A13-9F43-E30E-137A-D20424EBF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Diskutert en del resultater</a:t>
            </a:r>
          </a:p>
          <a:p>
            <a:r>
              <a:rPr lang="nb-NO" dirty="0"/>
              <a:t>Klar for gjennomlesing</a:t>
            </a:r>
          </a:p>
          <a:p>
            <a:r>
              <a:rPr lang="nb-NO" dirty="0"/>
              <a:t>NB gjennomlesing</a:t>
            </a:r>
          </a:p>
          <a:p>
            <a:pPr lvl="1"/>
            <a:r>
              <a:rPr lang="nb-NO" dirty="0"/>
              <a:t>Kursiv på enheter (prøver å fjerne)</a:t>
            </a:r>
          </a:p>
          <a:p>
            <a:pPr lvl="1"/>
            <a:r>
              <a:rPr lang="nb-NO" dirty="0"/>
              <a:t>Lange avsnitt (ikke alle linjeskift har blitt med i teksten)</a:t>
            </a:r>
          </a:p>
          <a:p>
            <a:pPr lvl="1"/>
            <a:r>
              <a:rPr lang="nb-NO" dirty="0"/>
              <a:t>Live-bidrag</a:t>
            </a:r>
          </a:p>
        </p:txBody>
      </p:sp>
      <p:pic>
        <p:nvPicPr>
          <p:cNvPr id="5" name="Bilde 4" descr="Et bilde som inneholder tekst, keyboard, tre, datamaskin&#10;&#10;Automatisk generert beskrivelse">
            <a:extLst>
              <a:ext uri="{FF2B5EF4-FFF2-40B4-BE49-F238E27FC236}">
                <a16:creationId xmlns:a16="http://schemas.microsoft.com/office/drawing/2014/main" id="{2A1CC68F-8596-1D77-B7D8-87B99483D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/>
          <a:stretch/>
        </p:blipFill>
        <p:spPr>
          <a:xfrm>
            <a:off x="8341655" y="988906"/>
            <a:ext cx="333189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6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60A4B1-1620-4AA7-8751-F31F2308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Field II </a:t>
            </a:r>
            <a:r>
              <a:rPr lang="nb-NO" dirty="0" err="1"/>
              <a:t>dataset</a:t>
            </a:r>
            <a:endParaRPr lang="nb-NO" dirty="0"/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06CFC8AA-A298-4F37-B7D4-E0005546DE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" y="1844475"/>
            <a:ext cx="5751513" cy="4311990"/>
          </a:xfrm>
        </p:spPr>
      </p:pic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5821AFA-8F5F-4219-93E4-C1093A9C1C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21784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FBE3710-9232-B5C1-5A89-44B838DE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BE8BA60-1EF4-1E9D-C877-4365F07B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6420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3FA5C5-6B9F-DC4C-4896-AE9525EC7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20.april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E3284AE-11A1-B2E4-ABAE-D334B3D5D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57966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2E8EBB-B154-396F-775F-93A0966B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Speckle</a:t>
            </a:r>
            <a:r>
              <a:rPr lang="nb-NO" dirty="0"/>
              <a:t> klar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143CB00-EC96-6D10-308F-E9E6F4EC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826070F-D3F5-26A3-D1E9-4F679D79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68421"/>
            <a:ext cx="4480948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227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E36DDD2-B845-C630-A5CF-00002081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Med </a:t>
            </a:r>
            <a:r>
              <a:rPr lang="nb-NO" dirty="0" err="1"/>
              <a:t>vs</a:t>
            </a:r>
            <a:r>
              <a:rPr lang="nb-NO" dirty="0"/>
              <a:t> uten </a:t>
            </a:r>
            <a:r>
              <a:rPr lang="nb-NO" dirty="0" err="1"/>
              <a:t>speckle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A41A28-2223-AB51-F7E2-D10352CFD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6" name="Plassholder for innhold 4">
            <a:extLst>
              <a:ext uri="{FF2B5EF4-FFF2-40B4-BE49-F238E27FC236}">
                <a16:creationId xmlns:a16="http://schemas.microsoft.com/office/drawing/2014/main" id="{83B69277-8B4C-C003-3F47-E2C1BDF80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556" y="2064298"/>
            <a:ext cx="3974174" cy="402272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5E4BE54-ECF1-A9C3-3C0C-BF95C47BE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30" y="2202300"/>
            <a:ext cx="7025887" cy="37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15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4306F6-5E61-0D74-E828-73D36D32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FEF54C7-78C8-3D1D-B1EB-847762530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6FF1567-B8DF-6F45-C760-17CAC360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41929" cy="378855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243A98F7-1E8E-BF0A-4BA7-A97A088F4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63" y="3832010"/>
            <a:ext cx="6434937" cy="302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0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80FA33E-5A35-7347-2619-B7FA155C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201C7EA-B190-028D-C50A-5F76AB3F0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E151A6A-C0E6-061A-A754-0852F9D3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229794" cy="402336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75B8B5D8-38D1-E076-CD38-B2ACA152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00" y="2889295"/>
            <a:ext cx="7187999" cy="39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36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8F4DCF-9F81-0C2B-7663-A45A053A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Condition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vs. </a:t>
            </a:r>
            <a:r>
              <a:rPr lang="nb-NO" dirty="0" err="1"/>
              <a:t>Subarray</a:t>
            </a:r>
            <a:r>
              <a:rPr lang="nb-NO" dirty="0"/>
              <a:t> </a:t>
            </a:r>
            <a:r>
              <a:rPr lang="nb-NO" dirty="0" err="1"/>
              <a:t>size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63EE92-B7BB-6577-85C4-959A1310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6E44A85-41E2-30EE-8F42-22B69E7D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5" y="2602725"/>
            <a:ext cx="6511816" cy="371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3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E7DEB3-1D50-137C-9D69-05051A01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0522107-9ED0-A3AF-14BE-F17C0D022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143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9157900-EF0C-CD16-3A27-28F569A6A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27.april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15FFACA-D008-6AF0-1DED-0BE8C0D13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8748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EC2015D-3DD4-11D1-0270-4AAB0AA2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Mål for veiledning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3BFC20E-011A-295C-F75F-0BFA9AFF8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b-NO" dirty="0"/>
              <a:t>Vise frem «nye» resultater + enkle tanker</a:t>
            </a:r>
          </a:p>
          <a:p>
            <a:pPr marL="749808" lvl="1" indent="-457200">
              <a:buFont typeface="+mj-lt"/>
              <a:buAutoNum type="arabicPeriod"/>
            </a:pPr>
            <a:r>
              <a:rPr lang="nb-NO" dirty="0"/>
              <a:t>(Kan komme tilbake til dette til slutt)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Veiledning neste uke -&gt; CIUS </a:t>
            </a:r>
            <a:r>
              <a:rPr lang="nb-NO" dirty="0" err="1"/>
              <a:t>kræsjer</a:t>
            </a:r>
            <a:r>
              <a:rPr lang="nb-NO" dirty="0"/>
              <a:t> på torsdag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Ønsker for videre fremgang</a:t>
            </a:r>
          </a:p>
        </p:txBody>
      </p:sp>
    </p:spTree>
    <p:extLst>
      <p:ext uri="{BB962C8B-B14F-4D97-AF65-F5344CB8AC3E}">
        <p14:creationId xmlns:p14="http://schemas.microsoft.com/office/powerpoint/2010/main" val="551572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236186-551D-4D7D-AECE-B238A434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imAmplitude</a:t>
            </a:r>
            <a:r>
              <a:rPr lang="nb-NO" dirty="0"/>
              <a:t> vs. </a:t>
            </a:r>
            <a:r>
              <a:rPr lang="nb-NO" dirty="0" err="1"/>
              <a:t>imPower</a:t>
            </a:r>
            <a:endParaRPr lang="nb-NO" dirty="0"/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C1E723DD-3F30-4450-A3A0-7A29921804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852186"/>
            <a:ext cx="5629275" cy="4220347"/>
          </a:xfrm>
        </p:spPr>
      </p:pic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D1F3690B-6BF6-414D-8721-E97108F083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2186"/>
            <a:ext cx="5629274" cy="4220346"/>
          </a:xfrm>
        </p:spPr>
      </p:pic>
    </p:spTree>
    <p:extLst>
      <p:ext uri="{BB962C8B-B14F-4D97-AF65-F5344CB8AC3E}">
        <p14:creationId xmlns:p14="http://schemas.microsoft.com/office/powerpoint/2010/main" val="1256597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4B1AE1-4373-6EE4-8AAE-4C9CBB07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Specklenivå«analyse</a:t>
            </a:r>
            <a:r>
              <a:rPr lang="nb-NO" dirty="0"/>
              <a:t>»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F0C49BCC-567B-C806-9AB1-4C7EF4C60CE0}"/>
              </a:ext>
            </a:extLst>
          </p:cNvPr>
          <p:cNvSpPr txBox="1"/>
          <p:nvPr/>
        </p:nvSpPr>
        <p:spPr>
          <a:xfrm>
            <a:off x="8028000" y="2007512"/>
            <a:ext cx="352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Vist frem </a:t>
            </a:r>
            <a:r>
              <a:rPr lang="nb-NO" dirty="0" err="1"/>
              <a:t>pga</a:t>
            </a:r>
            <a:r>
              <a:rPr lang="nb-NO" dirty="0"/>
              <a:t> sett lett på i oppgaven. Skrevet </a:t>
            </a:r>
            <a:r>
              <a:rPr lang="nb-NO" dirty="0" err="1"/>
              <a:t>ish</a:t>
            </a:r>
            <a:r>
              <a:rPr lang="nb-NO" dirty="0"/>
              <a:t> en side om </a:t>
            </a:r>
            <a:r>
              <a:rPr lang="nb-NO" dirty="0" err="1"/>
              <a:t>specklenivågreier</a:t>
            </a:r>
            <a:endParaRPr lang="nb-NO" dirty="0"/>
          </a:p>
          <a:p>
            <a:endParaRPr lang="nb-NO" dirty="0"/>
          </a:p>
          <a:p>
            <a:r>
              <a:rPr lang="nb-NO" dirty="0"/>
              <a:t>Tilsvarende gjort for DAS, men ikke </a:t>
            </a:r>
            <a:r>
              <a:rPr lang="nb-NO" dirty="0" err="1"/>
              <a:t>powercapon</a:t>
            </a:r>
            <a:r>
              <a:rPr lang="nb-NO" dirty="0"/>
              <a:t> – ønsker å gjøre dette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505D31E-E507-5278-BECB-FB90782C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1" y="1771839"/>
            <a:ext cx="7131748" cy="40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456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BA1984-E8CF-FA21-F944-C509863C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45F40AA4-3A99-A8A7-0CD6-97CCD119D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759" y="3549570"/>
            <a:ext cx="8669441" cy="3447748"/>
          </a:xfr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5C30334B-356E-EE80-683E-280E6C550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01" y="0"/>
            <a:ext cx="8822799" cy="35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84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1BE1251-348E-89CC-9191-2AA86B21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9315"/>
            <a:ext cx="10058400" cy="773231"/>
          </a:xfrm>
        </p:spPr>
        <p:txBody>
          <a:bodyPr/>
          <a:lstStyle/>
          <a:p>
            <a:r>
              <a:rPr lang="nb-NO" dirty="0"/>
              <a:t>Resultater </a:t>
            </a:r>
            <a:r>
              <a:rPr lang="nb-NO" dirty="0" err="1"/>
              <a:t>separabilitet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ACCB5E-1507-6FE1-310A-34C19D4D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228" y="149315"/>
            <a:ext cx="4812480" cy="2953885"/>
          </a:xfrm>
        </p:spPr>
        <p:txBody>
          <a:bodyPr>
            <a:normAutofit/>
          </a:bodyPr>
          <a:lstStyle/>
          <a:p>
            <a:r>
              <a:rPr lang="nb-NO" dirty="0"/>
              <a:t>Forventet:</a:t>
            </a:r>
          </a:p>
          <a:p>
            <a:pPr lvl="1"/>
            <a:r>
              <a:rPr lang="nb-NO" dirty="0"/>
              <a:t>Muligens påvirke </a:t>
            </a:r>
            <a:r>
              <a:rPr lang="nb-NO" dirty="0" err="1"/>
              <a:t>separabilitet</a:t>
            </a:r>
            <a:r>
              <a:rPr lang="nb-NO" dirty="0"/>
              <a:t> for nære punkter</a:t>
            </a:r>
          </a:p>
          <a:p>
            <a:pPr lvl="1"/>
            <a:r>
              <a:rPr lang="nb-NO" dirty="0"/>
              <a:t>Påvirke «</a:t>
            </a:r>
            <a:r>
              <a:rPr lang="nb-NO" dirty="0" err="1"/>
              <a:t>dip</a:t>
            </a:r>
            <a:r>
              <a:rPr lang="nb-NO" dirty="0"/>
              <a:t>» mellom </a:t>
            </a:r>
            <a:r>
              <a:rPr lang="nb-NO" dirty="0" err="1"/>
              <a:t>punktr</a:t>
            </a:r>
            <a:endParaRPr lang="nb-NO" dirty="0"/>
          </a:p>
          <a:p>
            <a:r>
              <a:rPr lang="nb-NO" dirty="0"/>
              <a:t>Effekt:</a:t>
            </a:r>
          </a:p>
          <a:p>
            <a:pPr lvl="1"/>
            <a:r>
              <a:rPr lang="nb-NO" dirty="0"/>
              <a:t>Påvirker </a:t>
            </a:r>
            <a:r>
              <a:rPr lang="nb-NO" dirty="0" err="1"/>
              <a:t>dip</a:t>
            </a:r>
            <a:r>
              <a:rPr lang="nb-NO" dirty="0"/>
              <a:t> mellom punkter</a:t>
            </a:r>
          </a:p>
          <a:p>
            <a:pPr lvl="1"/>
            <a:r>
              <a:rPr lang="nb-NO" dirty="0"/>
              <a:t>Ikke påvirke </a:t>
            </a:r>
            <a:r>
              <a:rPr lang="nb-NO" dirty="0" err="1"/>
              <a:t>separabilitet</a:t>
            </a:r>
            <a:r>
              <a:rPr lang="nb-NO" dirty="0"/>
              <a:t> av scenene som er sett på</a:t>
            </a:r>
          </a:p>
          <a:p>
            <a:r>
              <a:rPr lang="nb-NO" dirty="0"/>
              <a:t>Tilsvarende for DAS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CA64F91-0915-A2B7-35D3-22D2C292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424"/>
            <a:ext cx="6434937" cy="302599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B5A43B70-4C4D-D564-BE19-77486589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128" y="3103200"/>
            <a:ext cx="8080872" cy="37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86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7EC9B1-8E0A-2C8F-BF54-EA779EDB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0534"/>
            <a:ext cx="10058400" cy="736560"/>
          </a:xfrm>
        </p:spPr>
        <p:txBody>
          <a:bodyPr/>
          <a:lstStyle/>
          <a:p>
            <a:r>
              <a:rPr lang="nb-NO" dirty="0" err="1"/>
              <a:t>Eigenvalues</a:t>
            </a:r>
            <a:r>
              <a:rPr lang="nb-NO" dirty="0"/>
              <a:t> med </a:t>
            </a:r>
            <a:r>
              <a:rPr lang="nb-NO" dirty="0" err="1"/>
              <a:t>speckle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20DC213-9513-C9A0-805A-34A60F255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000" y="110534"/>
            <a:ext cx="3264480" cy="4023360"/>
          </a:xfrm>
        </p:spPr>
        <p:txBody>
          <a:bodyPr/>
          <a:lstStyle/>
          <a:p>
            <a:r>
              <a:rPr lang="nb-NO" dirty="0"/>
              <a:t>Forventet:</a:t>
            </a:r>
          </a:p>
          <a:p>
            <a:pPr lvl="1"/>
            <a:r>
              <a:rPr lang="nb-NO" dirty="0"/>
              <a:t>Flere egenverdier generelt</a:t>
            </a:r>
          </a:p>
          <a:p>
            <a:r>
              <a:rPr lang="nb-NO" dirty="0"/>
              <a:t>Effekt:</a:t>
            </a:r>
          </a:p>
          <a:p>
            <a:pPr lvl="1"/>
            <a:r>
              <a:rPr lang="nb-NO" dirty="0"/>
              <a:t>Flere egenverdier generelt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81C6EB65-4CF6-47C1-7F1A-ABCC6C2B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14"/>
            <a:ext cx="6197676" cy="301320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989808BD-26C3-5637-6FC2-E9CF6B5D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15" y="3177221"/>
            <a:ext cx="7445385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3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EBFCBE9-BFC4-6413-8E17-1C5EFB2F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Subarray</a:t>
            </a:r>
            <a:r>
              <a:rPr lang="nb-NO" dirty="0"/>
              <a:t> </a:t>
            </a:r>
            <a:r>
              <a:rPr lang="nb-NO" dirty="0" err="1"/>
              <a:t>averaging</a:t>
            </a:r>
            <a:r>
              <a:rPr lang="nb-NO" dirty="0"/>
              <a:t> </a:t>
            </a:r>
            <a:r>
              <a:rPr lang="nb-NO" dirty="0" err="1"/>
              <a:t>separabilitet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5520E79-DBEE-5064-A02B-26C5589D9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8A3DC79-0096-67F1-6AF1-57E8E5DF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519"/>
            <a:ext cx="5851479" cy="338011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BB04CC3F-D7B1-488C-2E11-395B009E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45" y="3004924"/>
            <a:ext cx="6786015" cy="38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16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81A380-5386-3BC8-42D2-E7EF8BA7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Videre arbeid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2FD5716-FD7A-56A9-C91A-19430386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nb-NO" dirty="0" err="1"/>
              <a:t>Speckle</a:t>
            </a:r>
            <a:r>
              <a:rPr lang="nb-NO" dirty="0"/>
              <a:t>-</a:t>
            </a:r>
            <a:r>
              <a:rPr lang="nb-NO" dirty="0" err="1"/>
              <a:t>level</a:t>
            </a:r>
            <a:r>
              <a:rPr lang="nb-NO" dirty="0"/>
              <a:t>-«analyse» på Power </a:t>
            </a:r>
            <a:r>
              <a:rPr lang="nb-NO" dirty="0" err="1"/>
              <a:t>Capon</a:t>
            </a:r>
            <a:endParaRPr lang="nb-NO" dirty="0"/>
          </a:p>
          <a:p>
            <a:pPr>
              <a:buFont typeface="Wingdings" panose="05000000000000000000" pitchFamily="2" charset="2"/>
              <a:buChar char="v"/>
            </a:pPr>
            <a:r>
              <a:rPr lang="nb-NO" dirty="0" err="1"/>
              <a:t>Subarray</a:t>
            </a:r>
            <a:r>
              <a:rPr lang="nb-NO" dirty="0"/>
              <a:t> effekt analyse på tre punkter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nb-NO" dirty="0"/>
              <a:t>----------------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nb-NO" dirty="0"/>
              <a:t>Contrast-</a:t>
            </a:r>
            <a:r>
              <a:rPr lang="nb-NO" dirty="0" err="1"/>
              <a:t>work</a:t>
            </a:r>
            <a:endParaRPr lang="nb-NO" dirty="0"/>
          </a:p>
          <a:p>
            <a:pPr>
              <a:buFont typeface="Wingdings" panose="05000000000000000000" pitchFamily="2" charset="2"/>
              <a:buChar char="v"/>
            </a:pPr>
            <a:endParaRPr lang="nb-NO" dirty="0"/>
          </a:p>
          <a:p>
            <a:pPr>
              <a:buFont typeface="Wingdings" panose="05000000000000000000" pitchFamily="2" charset="2"/>
              <a:buChar char="v"/>
            </a:pPr>
            <a:r>
              <a:rPr lang="nb-NO" dirty="0"/>
              <a:t>Veiledning neste uke</a:t>
            </a:r>
          </a:p>
          <a:p>
            <a:pPr marL="0" indent="0">
              <a:buNone/>
            </a:pPr>
            <a:endParaRPr lang="nb-NO" dirty="0"/>
          </a:p>
          <a:p>
            <a:pPr>
              <a:buFont typeface="Wingdings" panose="05000000000000000000" pitchFamily="2" charset="2"/>
              <a:buChar char="v"/>
            </a:pPr>
            <a:r>
              <a:rPr lang="nb-NO" dirty="0"/>
              <a:t>Mentalt mål: utkast klart </a:t>
            </a:r>
            <a:r>
              <a:rPr lang="nb-NO" b="1" dirty="0"/>
              <a:t>15.mai </a:t>
            </a:r>
          </a:p>
        </p:txBody>
      </p:sp>
    </p:spTree>
    <p:extLst>
      <p:ext uri="{BB962C8B-B14F-4D97-AF65-F5344CB8AC3E}">
        <p14:creationId xmlns:p14="http://schemas.microsoft.com/office/powerpoint/2010/main" val="270131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BD1F05-EAA7-4F8E-918D-2A6DEEEC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675" y="640080"/>
            <a:ext cx="9958197" cy="3566160"/>
          </a:xfrm>
        </p:spPr>
        <p:txBody>
          <a:bodyPr anchor="b">
            <a:normAutofit/>
          </a:bodyPr>
          <a:lstStyle/>
          <a:p>
            <a:r>
              <a:rPr lang="nb-NO" sz="7200" dirty="0"/>
              <a:t>Resultater per 23.11.22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7D327921-54F3-456B-8933-7DBECBB47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217" y="4474083"/>
            <a:ext cx="6251111" cy="1572768"/>
          </a:xfrm>
        </p:spPr>
        <p:txBody>
          <a:bodyPr>
            <a:normAutofit/>
          </a:bodyPr>
          <a:lstStyle/>
          <a:p>
            <a:r>
              <a:rPr lang="nb-NO" dirty="0"/>
              <a:t>Til veiledning 24.11.22</a:t>
            </a:r>
          </a:p>
        </p:txBody>
      </p:sp>
    </p:spTree>
    <p:extLst>
      <p:ext uri="{BB962C8B-B14F-4D97-AF65-F5344CB8AC3E}">
        <p14:creationId xmlns:p14="http://schemas.microsoft.com/office/powerpoint/2010/main" val="27677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3DCEF1-F096-4090-928F-536AE63B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sist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5D5ABD6-56C5-42D9-B7F6-08DEA1862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Capon</a:t>
            </a:r>
            <a:r>
              <a:rPr lang="nb-NO" dirty="0"/>
              <a:t> med ekspanderende </a:t>
            </a:r>
            <a:r>
              <a:rPr lang="nb-NO" dirty="0" err="1"/>
              <a:t>aperture</a:t>
            </a:r>
            <a:endParaRPr lang="nb-NO" dirty="0"/>
          </a:p>
          <a:p>
            <a:r>
              <a:rPr lang="nb-NO" dirty="0"/>
              <a:t>Satt L i </a:t>
            </a:r>
            <a:r>
              <a:rPr lang="nb-NO" dirty="0" err="1"/>
              <a:t>getCapon</a:t>
            </a:r>
            <a:endParaRPr lang="nb-NO" dirty="0"/>
          </a:p>
          <a:p>
            <a:r>
              <a:rPr lang="nb-NO" dirty="0"/>
              <a:t>Startet arbeid med Field II datasett</a:t>
            </a:r>
          </a:p>
          <a:p>
            <a:r>
              <a:rPr lang="nb-NO" dirty="0" err="1"/>
              <a:t>imAmplitude</a:t>
            </a:r>
            <a:r>
              <a:rPr lang="nb-NO" dirty="0"/>
              <a:t> vs. </a:t>
            </a:r>
            <a:r>
              <a:rPr lang="nb-NO" dirty="0" err="1"/>
              <a:t>imPower</a:t>
            </a:r>
            <a:r>
              <a:rPr lang="nb-NO" dirty="0"/>
              <a:t> påbegynt</a:t>
            </a:r>
          </a:p>
        </p:txBody>
      </p:sp>
    </p:spTree>
    <p:extLst>
      <p:ext uri="{BB962C8B-B14F-4D97-AF65-F5344CB8AC3E}">
        <p14:creationId xmlns:p14="http://schemas.microsoft.com/office/powerpoint/2010/main" val="184715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04B0D3-889A-43B1-8520-3BEFBB76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Mål siden sist (resultater nå)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F4528A2-0C4B-430B-A4A5-3E10CD1E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Fikse differanse-plottet </a:t>
            </a:r>
          </a:p>
          <a:p>
            <a:r>
              <a:rPr lang="nb-NO" dirty="0" err="1"/>
              <a:t>Condition</a:t>
            </a:r>
            <a:r>
              <a:rPr lang="nb-NO" dirty="0"/>
              <a:t> </a:t>
            </a:r>
            <a:r>
              <a:rPr lang="nb-NO" dirty="0" err="1"/>
              <a:t>Number</a:t>
            </a:r>
            <a:endParaRPr lang="nb-NO" dirty="0"/>
          </a:p>
          <a:p>
            <a:endParaRPr lang="nb-NO" dirty="0"/>
          </a:p>
          <a:p>
            <a:r>
              <a:rPr lang="nb-NO" dirty="0"/>
              <a:t>Histogram Matching</a:t>
            </a:r>
          </a:p>
          <a:p>
            <a:r>
              <a:rPr lang="nb-NO" dirty="0"/>
              <a:t>Se på </a:t>
            </a:r>
            <a:r>
              <a:rPr lang="nb-NO" dirty="0" err="1"/>
              <a:t>Condition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for flere </a:t>
            </a:r>
            <a:r>
              <a:rPr lang="nb-NO" dirty="0" err="1"/>
              <a:t>L_frac</a:t>
            </a:r>
            <a:r>
              <a:rPr lang="nb-NO" dirty="0"/>
              <a:t>-verdier</a:t>
            </a:r>
          </a:p>
          <a:p>
            <a:r>
              <a:rPr lang="nb-NO" dirty="0"/>
              <a:t>Se på </a:t>
            </a:r>
            <a:r>
              <a:rPr lang="nb-NO" dirty="0" err="1"/>
              <a:t>Condition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for flere </a:t>
            </a:r>
            <a:r>
              <a:rPr lang="nb-NO" dirty="0" err="1"/>
              <a:t>K_samples</a:t>
            </a:r>
            <a:r>
              <a:rPr lang="nb-NO" dirty="0"/>
              <a:t>-verdier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834525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">
  <a:themeElements>
    <a:clrScheme name="Retrospek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k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2289</TotalTime>
  <Words>726</Words>
  <Application>Microsoft Office PowerPoint</Application>
  <PresentationFormat>Widescreen</PresentationFormat>
  <Paragraphs>148</Paragraphs>
  <Slides>65</Slides>
  <Notes>9</Notes>
  <HiddenSlides>0</HiddenSlides>
  <MMClips>1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65</vt:i4>
      </vt:variant>
    </vt:vector>
  </HeadingPairs>
  <TitlesOfParts>
    <vt:vector size="71" baseType="lpstr">
      <vt:lpstr>Calibri</vt:lpstr>
      <vt:lpstr>Calibri Light</vt:lpstr>
      <vt:lpstr>Cambria Math</vt:lpstr>
      <vt:lpstr>Menlo</vt:lpstr>
      <vt:lpstr>Wingdings</vt:lpstr>
      <vt:lpstr>Retrospekt</vt:lpstr>
      <vt:lpstr>Resultater anno 26.10.22</vt:lpstr>
      <vt:lpstr>Capon med ekspanderende aperture</vt:lpstr>
      <vt:lpstr>Forskjell mellom bildene</vt:lpstr>
      <vt:lpstr>Capon med satt L (vs. Varierende)</vt:lpstr>
      <vt:lpstr>Field II dataset</vt:lpstr>
      <vt:lpstr>imAmplitude vs. imPower</vt:lpstr>
      <vt:lpstr>Resultater per 23.11.22</vt:lpstr>
      <vt:lpstr>Oppsummering fra sist</vt:lpstr>
      <vt:lpstr>Mål siden sist (resultater nå)</vt:lpstr>
      <vt:lpstr>Datasett</vt:lpstr>
      <vt:lpstr>Difference plot</vt:lpstr>
      <vt:lpstr>Histogram matching</vt:lpstr>
      <vt:lpstr>Condition numbers</vt:lpstr>
      <vt:lpstr>PowerPoint-presentasjon</vt:lpstr>
      <vt:lpstr>PowerPoint-presentasjon</vt:lpstr>
      <vt:lpstr>K_samples endringer</vt:lpstr>
      <vt:lpstr>PowerPoint-presentasjon</vt:lpstr>
      <vt:lpstr>PowerPoint-presentasjon</vt:lpstr>
      <vt:lpstr>T_se</vt:lpstr>
      <vt:lpstr>PowerPoint-presentasjon</vt:lpstr>
      <vt:lpstr>9.februar</vt:lpstr>
      <vt:lpstr>Eigenvalues mht. Subarray lengde</vt:lpstr>
      <vt:lpstr>Condition number</vt:lpstr>
      <vt:lpstr>PowerPoint-presentasjon</vt:lpstr>
      <vt:lpstr>16.februar</vt:lpstr>
      <vt:lpstr>Cosine equality</vt:lpstr>
      <vt:lpstr>Eigenvalues for forskjellige d</vt:lpstr>
      <vt:lpstr>PowerPoint-presentasjon</vt:lpstr>
      <vt:lpstr>2.mars</vt:lpstr>
      <vt:lpstr>Siden sist ++</vt:lpstr>
      <vt:lpstr>Egenverdier </vt:lpstr>
      <vt:lpstr>Oppløsning</vt:lpstr>
      <vt:lpstr>16.mars</vt:lpstr>
      <vt:lpstr>Subarray oppløsning</vt:lpstr>
      <vt:lpstr>Eigenverdier mtp subarraystørrelse</vt:lpstr>
      <vt:lpstr>Condition number mht Diagonal Load</vt:lpstr>
      <vt:lpstr>Oppløsning mellom punkter</vt:lpstr>
      <vt:lpstr>PowerPoint-presentasjon</vt:lpstr>
      <vt:lpstr>30.mars</vt:lpstr>
      <vt:lpstr>Condition number mot diagonal load</vt:lpstr>
      <vt:lpstr>Subarray output</vt:lpstr>
      <vt:lpstr>Subarray output</vt:lpstr>
      <vt:lpstr>Separabilitet</vt:lpstr>
      <vt:lpstr>Speckle </vt:lpstr>
      <vt:lpstr>13.April</vt:lpstr>
      <vt:lpstr>Siden sist</vt:lpstr>
      <vt:lpstr>Condition number mht DL</vt:lpstr>
      <vt:lpstr>Oppløsning mtp subarray strl</vt:lpstr>
      <vt:lpstr>Tekstmessig</vt:lpstr>
      <vt:lpstr>PowerPoint-presentasjon</vt:lpstr>
      <vt:lpstr>20.april</vt:lpstr>
      <vt:lpstr>Speckle klar</vt:lpstr>
      <vt:lpstr>Med vs uten speckle</vt:lpstr>
      <vt:lpstr>PowerPoint-presentasjon</vt:lpstr>
      <vt:lpstr>PowerPoint-presentasjon</vt:lpstr>
      <vt:lpstr>Condition number vs. Subarray size</vt:lpstr>
      <vt:lpstr>PowerPoint-presentasjon</vt:lpstr>
      <vt:lpstr>27.april</vt:lpstr>
      <vt:lpstr>Mål for veiledning</vt:lpstr>
      <vt:lpstr>Specklenivå«analyse»</vt:lpstr>
      <vt:lpstr>PowerPoint-presentasjon</vt:lpstr>
      <vt:lpstr>Resultater separabilitet</vt:lpstr>
      <vt:lpstr>Eigenvalues med speckle</vt:lpstr>
      <vt:lpstr>Subarray averaging separabilitet</vt:lpstr>
      <vt:lpstr>Videre arbeid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Resultater anno 26.10.22</dc:title>
  <dc:creator>Helene Wold</dc:creator>
  <cp:lastModifiedBy>Helene Wold</cp:lastModifiedBy>
  <cp:revision>42</cp:revision>
  <dcterms:created xsi:type="dcterms:W3CDTF">2022-10-26T17:37:31Z</dcterms:created>
  <dcterms:modified xsi:type="dcterms:W3CDTF">2023-04-27T06:52:24Z</dcterms:modified>
</cp:coreProperties>
</file>